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7840B-555F-4501-A4F8-B95BF604D4AC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28E02-9D3E-4B28-92B6-00C83C37A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2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81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59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71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7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79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9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080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57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086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9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0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50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12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966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15X15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8E02-9D3E-4B28-92B6-00C83C37AE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9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662F8-C2A0-45B5-8602-E2DCB0977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056604-F3DC-4A35-9DE0-D3AEDBF42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5BB2B-ECDA-472A-BACC-3EA8C9E7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10DF5-3BBC-4C3A-993A-E7A2B1B1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1BE9A-637D-452F-A38F-8E4FEEFE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8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41DC8-1403-4854-A762-8CC3F47D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C3AF4C-9070-4850-A802-B7F579229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6070F-A711-4B27-9E0A-E49E6ECD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7A784-8CC7-4A7B-A56A-AEF186B5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211E-9CE2-48A8-8159-67CDE7FD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0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B5AE02-186B-40BC-9B4A-A0023E06A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543D5D-E47A-42C0-9C9E-7AD3EEBF0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73004F-EC0C-4E17-AB10-0783F40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5440A5-6A72-4C50-B4B6-E67A33C8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F1043-8CDE-49E2-9A55-ADB12B65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9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49350-06F7-43F9-BF13-FFB68726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A3738-D32A-4AB6-BC35-87185F64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883B8-13CA-45C9-89F6-4BB2DA01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9A077-47D7-4DF1-9D40-AE3554AD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B2884-0580-4566-AB6C-DDF30208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081A8-0533-468A-A802-4524B826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2E7D2-2796-47F3-9DBC-C140E6420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0CEFA-CA58-4DA4-AE81-87BB9FCFD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6D6C8-B16D-4709-A871-6A02A50D2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59E91-97E7-4C8B-BCA6-860D6B76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3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95A14-F2B1-4E98-961C-F00DAFD2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A4A829-420B-49AB-B0B2-04D36D40E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16CBD-3A81-4089-984D-5DDBB525E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8C1924-6407-4324-8473-96BC856F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339B44-7725-4800-9043-4C587B95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E98F4B-02A7-4049-A84A-7D57FE2D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9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2117F-0E01-4967-9C41-E07C1954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AD0F8C-809A-41E0-93D3-A42A8C1C0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136F77-1428-4CD7-ABBA-A96D01EED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19BB3B-77D6-4576-A2E1-01452E7EF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ABE8C3-85FA-45B0-AAA9-96628375C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09A0FD-C9EE-41A4-9D0F-BAF0FAA56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AF3225-85BE-49F5-B01C-8A64A15B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4BD7B4-9133-4BA2-A96F-EC1E4584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3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E6DEC-C7AD-4A4E-BDFF-CB3D15D6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574EC9-5FC4-4A83-ACEA-C19BC154C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E3FA70-DA18-441F-9BF1-ED1589CD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358E9C-76C9-4A5D-BF05-EAA3BFA4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EC0952-EB7D-4E9B-A8CD-9AA4ED56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72C451-8EDA-4F24-8F9B-8860D243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9E43F-306B-479B-A304-2F6B35F7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0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799EF-D4EC-41BB-9F78-3A054E2E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E5B37-F8EC-436B-989A-6BC65170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5C3FF1-40B9-4A6C-9E1D-4DFF306B3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E92ED-F6B8-4D20-BC7E-F06B7246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3401EE-466B-45D1-B5F4-417C9556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DC8B32-6FA8-464F-A792-4BDA7D41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5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34BFB-75C6-4ED9-A35B-B9277F02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088109-CF61-4AF0-B51C-07904CCD1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98A96F-B4D4-4916-946B-39679A2FE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E56AC8-D712-491D-8AA6-DB3CF1EC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3FBCD9-0975-4925-8796-1E154243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BB7D81-4174-40E3-A3C6-C5BA552E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2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F46FBB-A9DB-4E01-B33B-B0A11943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2A384D-CEB6-4B6D-86DB-E512AC9B0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1B00D-8709-40A3-B093-2A0FB60AE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0513-D4F5-4399-8F77-366F4BFEC4B4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9704F-702F-4A8B-968C-48E6DBE7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85F00-7898-4775-9524-C6D985C0C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268E4-3BF2-410A-ADB2-339A71560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5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75338-FFE1-44DE-90D2-BFE1B0E0E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Other</a:t>
            </a:r>
            <a:r>
              <a:rPr lang="ko-KR" altLang="en-US" dirty="0"/>
              <a:t> </a:t>
            </a:r>
            <a:r>
              <a:rPr lang="en-US" altLang="ko-KR" dirty="0"/>
              <a:t>fractals</a:t>
            </a:r>
            <a:r>
              <a:rPr lang="ko-KR" altLang="en-US" dirty="0"/>
              <a:t> </a:t>
            </a:r>
            <a:r>
              <a:rPr lang="en-US" altLang="ko-KR" dirty="0"/>
              <a:t>(for </a:t>
            </a:r>
            <a:r>
              <a:rPr lang="en-US" altLang="ko-KR" dirty="0" err="1"/>
              <a:t>postexp</a:t>
            </a:r>
            <a:r>
              <a:rPr lang="en-US" altLang="ko-KR" dirty="0"/>
              <a:t> survey)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0F74E1-B075-4CB9-9C3E-CAD52068CD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With same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31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별이(가) 표시된 사진&#10;&#10;자동 생성된 설명">
            <a:extLst>
              <a:ext uri="{FF2B5EF4-FFF2-40B4-BE49-F238E27FC236}">
                <a16:creationId xmlns:a16="http://schemas.microsoft.com/office/drawing/2014/main" id="{49BBCB7D-3133-43CF-B26D-7CAC9F93643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7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보는, 다채로운, 테이블이(가) 표시된 사진&#10;&#10;자동 생성된 설명">
            <a:extLst>
              <a:ext uri="{FF2B5EF4-FFF2-40B4-BE49-F238E27FC236}">
                <a16:creationId xmlns:a16="http://schemas.microsoft.com/office/drawing/2014/main" id="{8DA22352-721C-4017-9BA7-CFF47274FF7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9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남자, 창문이(가) 표시된 사진&#10;&#10;자동 생성된 설명">
            <a:extLst>
              <a:ext uri="{FF2B5EF4-FFF2-40B4-BE49-F238E27FC236}">
                <a16:creationId xmlns:a16="http://schemas.microsoft.com/office/drawing/2014/main" id="{D9570A9D-6F6A-46AC-8FAA-1933CDC6AA2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오토바이, 테이블, 많은이(가) 표시된 사진&#10;&#10;자동 생성된 설명">
            <a:extLst>
              <a:ext uri="{FF2B5EF4-FFF2-40B4-BE49-F238E27FC236}">
                <a16:creationId xmlns:a16="http://schemas.microsoft.com/office/drawing/2014/main" id="{050D9294-F58F-4660-A77B-909C5A5C1DB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15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이(가) 표시된 사진&#10;&#10;자동 생성된 설명">
            <a:extLst>
              <a:ext uri="{FF2B5EF4-FFF2-40B4-BE49-F238E27FC236}">
                <a16:creationId xmlns:a16="http://schemas.microsoft.com/office/drawing/2014/main" id="{47558EEA-CFE8-4F63-AC24-4451BF21F17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1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17197454-AFAA-4D19-876C-4EE58CE728F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96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어두운, 산, 불꽃놀이, 별이(가) 표시된 사진&#10;&#10;자동 생성된 설명">
            <a:extLst>
              <a:ext uri="{FF2B5EF4-FFF2-40B4-BE49-F238E27FC236}">
                <a16:creationId xmlns:a16="http://schemas.microsoft.com/office/drawing/2014/main" id="{86B026AA-0CB8-429E-B001-523EED95DC9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6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15BE4C8A-276C-454D-AA74-6CAB23044EA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중지, 표지판, 나무, 앉아있는이(가) 표시된 사진&#10;&#10;자동 생성된 설명">
            <a:extLst>
              <a:ext uri="{FF2B5EF4-FFF2-40B4-BE49-F238E27FC236}">
                <a16:creationId xmlns:a16="http://schemas.microsoft.com/office/drawing/2014/main" id="{D6C72089-075E-41B4-AFFA-CBDC1117E46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별이(가) 표시된 사진&#10;&#10;자동 생성된 설명">
            <a:extLst>
              <a:ext uri="{FF2B5EF4-FFF2-40B4-BE49-F238E27FC236}">
                <a16:creationId xmlns:a16="http://schemas.microsoft.com/office/drawing/2014/main" id="{573215F5-9399-4ACD-8569-9287E743F50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0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보는, 쥐고있는, 어두운, 착용이(가) 표시된 사진&#10;&#10;자동 생성된 설명">
            <a:extLst>
              <a:ext uri="{FF2B5EF4-FFF2-40B4-BE49-F238E27FC236}">
                <a16:creationId xmlns:a16="http://schemas.microsoft.com/office/drawing/2014/main" id="{D5123FE7-EAE4-4C75-9E33-9E5C4792380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0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678E67-09E8-4F29-BA27-BCAEC91864A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4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동물, 꽃이(가) 표시된 사진&#10;&#10;자동 생성된 설명">
            <a:extLst>
              <a:ext uri="{FF2B5EF4-FFF2-40B4-BE49-F238E27FC236}">
                <a16:creationId xmlns:a16="http://schemas.microsoft.com/office/drawing/2014/main" id="{DE230C29-7E4D-4976-8CFB-FCFDC73DC25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5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802718-37A2-46B6-A4B7-88868517CF9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동물, 실내, 녹색, 꽃병이(가) 표시된 사진&#10;&#10;자동 생성된 설명">
            <a:extLst>
              <a:ext uri="{FF2B5EF4-FFF2-40B4-BE49-F238E27FC236}">
                <a16:creationId xmlns:a16="http://schemas.microsoft.com/office/drawing/2014/main" id="{D0879FEF-5D98-476B-A16F-82E8A09A7E9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퀴, 꽃, 창문이(가) 표시된 사진&#10;&#10;자동 생성된 설명">
            <a:extLst>
              <a:ext uri="{FF2B5EF4-FFF2-40B4-BE49-F238E27FC236}">
                <a16:creationId xmlns:a16="http://schemas.microsoft.com/office/drawing/2014/main" id="{07DC1F01-E071-429A-B56A-DB354275177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어두운, 보는, 옅은, 앉아있는이(가) 표시된 사진&#10;&#10;자동 생성된 설명">
            <a:extLst>
              <a:ext uri="{FF2B5EF4-FFF2-40B4-BE49-F238E27FC236}">
                <a16:creationId xmlns:a16="http://schemas.microsoft.com/office/drawing/2014/main" id="{5ABB5855-867D-4BDD-ACF9-3A40BB22F9D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5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동물, 산호이(가) 표시된 사진&#10;&#10;자동 생성된 설명">
            <a:extLst>
              <a:ext uri="{FF2B5EF4-FFF2-40B4-BE49-F238E27FC236}">
                <a16:creationId xmlns:a16="http://schemas.microsoft.com/office/drawing/2014/main" id="{6096C2C4-C4C1-4A86-8331-C4F4DADA20D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7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46</Words>
  <Application>Microsoft Office PowerPoint</Application>
  <PresentationFormat>와이드스크린</PresentationFormat>
  <Paragraphs>38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Other fractals (for postexp survey)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fractals (for postexp survey)</dc:title>
  <dc:creator>Sanghoon</dc:creator>
  <cp:lastModifiedBy>Sanghoon</cp:lastModifiedBy>
  <cp:revision>1</cp:revision>
  <dcterms:created xsi:type="dcterms:W3CDTF">2020-07-22T06:51:30Z</dcterms:created>
  <dcterms:modified xsi:type="dcterms:W3CDTF">2020-07-22T07:05:01Z</dcterms:modified>
</cp:coreProperties>
</file>